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4"/>
  </p:notesMasterIdLst>
  <p:sldIdLst>
    <p:sldId id="599" r:id="rId3"/>
    <p:sldId id="259" r:id="rId4"/>
    <p:sldId id="264" r:id="rId5"/>
    <p:sldId id="600" r:id="rId6"/>
    <p:sldId id="603" r:id="rId7"/>
    <p:sldId id="601" r:id="rId8"/>
    <p:sldId id="602" r:id="rId9"/>
    <p:sldId id="604" r:id="rId10"/>
    <p:sldId id="606" r:id="rId11"/>
    <p:sldId id="607" r:id="rId12"/>
    <p:sldId id="608" r:id="rId13"/>
    <p:sldId id="605" r:id="rId14"/>
    <p:sldId id="610" r:id="rId15"/>
    <p:sldId id="611" r:id="rId16"/>
    <p:sldId id="612" r:id="rId17"/>
    <p:sldId id="613" r:id="rId18"/>
    <p:sldId id="609" r:id="rId19"/>
    <p:sldId id="615" r:id="rId20"/>
    <p:sldId id="616" r:id="rId21"/>
    <p:sldId id="617" r:id="rId22"/>
    <p:sldId id="61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0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9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8"/>
            <a:ext cx="7486404" cy="69419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Dog class vs Cat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35C52-2DE5-7545-9B1E-6955A7FC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9" y="2927461"/>
            <a:ext cx="8682606" cy="379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3F3BD-CE3A-E34F-B580-535A55D3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96" y="2569496"/>
            <a:ext cx="648104" cy="71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2E6E9-8370-C543-B03F-40042B34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50" y="2591234"/>
            <a:ext cx="378925" cy="6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1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C717F-43CC-3144-937E-7EE9C04D8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BCFF-3743-8E43-86C5-114975DE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4C104-FFA0-F64A-9A1C-8A53E8664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E9C1AB-4132-5F47-B5B2-20BD73089C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vs class (encapsulation)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Class vs object</a:t>
            </a:r>
          </a:p>
          <a:p>
            <a:r>
              <a:rPr lang="en-US" dirty="0"/>
              <a:t>Reference vs copy</a:t>
            </a:r>
          </a:p>
          <a:p>
            <a:pPr lvl="1"/>
            <a:r>
              <a:rPr lang="en-US" dirty="0"/>
              <a:t>Shallow vs deep</a:t>
            </a:r>
          </a:p>
          <a:p>
            <a:r>
              <a:rPr lang="en-US" dirty="0"/>
              <a:t>Multiple class vs inheritance</a:t>
            </a:r>
          </a:p>
          <a:p>
            <a:r>
              <a:rPr lang="en-US" dirty="0"/>
              <a:t>Polymorphism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CA9BB-52CA-CD44-845A-07E3F1FEE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5480</TotalTime>
  <Words>291</Words>
  <Application>Microsoft Macintosh PowerPoint</Application>
  <PresentationFormat>On-screen Show (4:3)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PowerPoint Presentation</vt:lpstr>
      <vt:lpstr>Object Oriented Programming</vt:lpstr>
      <vt:lpstr>Object Oriented Programming</vt:lpstr>
      <vt:lpstr>Encapsulation</vt:lpstr>
      <vt:lpstr>Class Exercise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Class 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278</cp:revision>
  <cp:lastPrinted>2016-02-10T20:19:12Z</cp:lastPrinted>
  <dcterms:created xsi:type="dcterms:W3CDTF">2014-10-14T00:51:43Z</dcterms:created>
  <dcterms:modified xsi:type="dcterms:W3CDTF">2020-01-13T00:41:22Z</dcterms:modified>
</cp:coreProperties>
</file>